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56" r:id="rId4"/>
    <p:sldId id="266" r:id="rId5"/>
    <p:sldId id="257" r:id="rId6"/>
    <p:sldId id="258" r:id="rId7"/>
    <p:sldId id="263" r:id="rId8"/>
    <p:sldId id="260" r:id="rId9"/>
    <p:sldId id="262" r:id="rId10"/>
    <p:sldId id="265" r:id="rId11"/>
    <p:sldId id="268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3161D-D80C-4CDA-8850-CC696D33F70F}" v="5" dt="2026-01-16T15:07:34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O'Driscoll" userId="a9fa9a62-d19a-4a67-9e7e-ce10d6a9b0a7" providerId="ADAL" clId="{F82EEDBF-8C9F-4DA5-9157-BA68579A9A8E}"/>
    <pc:docChg chg="undo custSel addSld modSld sldOrd">
      <pc:chgData name="Grace O'Driscoll" userId="a9fa9a62-d19a-4a67-9e7e-ce10d6a9b0a7" providerId="ADAL" clId="{F82EEDBF-8C9F-4DA5-9157-BA68579A9A8E}" dt="2026-01-16T15:10:09.608" v="739" actId="20577"/>
      <pc:docMkLst>
        <pc:docMk/>
      </pc:docMkLst>
      <pc:sldChg chg="modSp mod">
        <pc:chgData name="Grace O'Driscoll" userId="a9fa9a62-d19a-4a67-9e7e-ce10d6a9b0a7" providerId="ADAL" clId="{F82EEDBF-8C9F-4DA5-9157-BA68579A9A8E}" dt="2026-01-16T15:03:34.669" v="167" actId="207"/>
        <pc:sldMkLst>
          <pc:docMk/>
          <pc:sldMk cId="3109121210" sldId="256"/>
        </pc:sldMkLst>
        <pc:spChg chg="mod">
          <ac:chgData name="Grace O'Driscoll" userId="a9fa9a62-d19a-4a67-9e7e-ce10d6a9b0a7" providerId="ADAL" clId="{F82EEDBF-8C9F-4DA5-9157-BA68579A9A8E}" dt="2026-01-16T15:03:34.669" v="167" actId="207"/>
          <ac:spMkLst>
            <pc:docMk/>
            <pc:sldMk cId="3109121210" sldId="256"/>
            <ac:spMk id="6" creationId="{5B1EBEC4-B047-4AEA-D8C2-A4BB6B44F5F5}"/>
          </ac:spMkLst>
        </pc:spChg>
      </pc:sldChg>
      <pc:sldChg chg="modSp mod">
        <pc:chgData name="Grace O'Driscoll" userId="a9fa9a62-d19a-4a67-9e7e-ce10d6a9b0a7" providerId="ADAL" clId="{F82EEDBF-8C9F-4DA5-9157-BA68579A9A8E}" dt="2026-01-16T15:03:43.770" v="170" actId="207"/>
        <pc:sldMkLst>
          <pc:docMk/>
          <pc:sldMk cId="4090395022" sldId="257"/>
        </pc:sldMkLst>
        <pc:spChg chg="mod">
          <ac:chgData name="Grace O'Driscoll" userId="a9fa9a62-d19a-4a67-9e7e-ce10d6a9b0a7" providerId="ADAL" clId="{F82EEDBF-8C9F-4DA5-9157-BA68579A9A8E}" dt="2026-01-16T15:03:43.770" v="170" actId="207"/>
          <ac:spMkLst>
            <pc:docMk/>
            <pc:sldMk cId="4090395022" sldId="257"/>
            <ac:spMk id="4" creationId="{ACDCBFB7-9A47-F6E5-3AB7-BA925CCEA88B}"/>
          </ac:spMkLst>
        </pc:spChg>
      </pc:sldChg>
      <pc:sldChg chg="modSp mod">
        <pc:chgData name="Grace O'Driscoll" userId="a9fa9a62-d19a-4a67-9e7e-ce10d6a9b0a7" providerId="ADAL" clId="{F82EEDBF-8C9F-4DA5-9157-BA68579A9A8E}" dt="2026-01-16T15:03:51.588" v="171" actId="207"/>
        <pc:sldMkLst>
          <pc:docMk/>
          <pc:sldMk cId="1132826307" sldId="258"/>
        </pc:sldMkLst>
        <pc:spChg chg="mod">
          <ac:chgData name="Grace O'Driscoll" userId="a9fa9a62-d19a-4a67-9e7e-ce10d6a9b0a7" providerId="ADAL" clId="{F82EEDBF-8C9F-4DA5-9157-BA68579A9A8E}" dt="2026-01-16T15:03:51.588" v="171" actId="207"/>
          <ac:spMkLst>
            <pc:docMk/>
            <pc:sldMk cId="1132826307" sldId="258"/>
            <ac:spMk id="5" creationId="{FC5BE3D7-A64A-19F8-3BF5-0F272B46D785}"/>
          </ac:spMkLst>
        </pc:spChg>
      </pc:sldChg>
      <pc:sldChg chg="modSp mod">
        <pc:chgData name="Grace O'Driscoll" userId="a9fa9a62-d19a-4a67-9e7e-ce10d6a9b0a7" providerId="ADAL" clId="{F82EEDBF-8C9F-4DA5-9157-BA68579A9A8E}" dt="2026-01-16T15:03:07.769" v="164" actId="122"/>
        <pc:sldMkLst>
          <pc:docMk/>
          <pc:sldMk cId="3322033220" sldId="259"/>
        </pc:sldMkLst>
        <pc:spChg chg="mod">
          <ac:chgData name="Grace O'Driscoll" userId="a9fa9a62-d19a-4a67-9e7e-ce10d6a9b0a7" providerId="ADAL" clId="{F82EEDBF-8C9F-4DA5-9157-BA68579A9A8E}" dt="2026-01-16T15:03:07.769" v="164" actId="122"/>
          <ac:spMkLst>
            <pc:docMk/>
            <pc:sldMk cId="3322033220" sldId="259"/>
            <ac:spMk id="2" creationId="{E83CB8A8-30E6-98AE-994C-75F418660DBC}"/>
          </ac:spMkLst>
        </pc:spChg>
      </pc:sldChg>
      <pc:sldChg chg="addSp modSp mod">
        <pc:chgData name="Grace O'Driscoll" userId="a9fa9a62-d19a-4a67-9e7e-ce10d6a9b0a7" providerId="ADAL" clId="{F82EEDBF-8C9F-4DA5-9157-BA68579A9A8E}" dt="2026-01-16T15:05:37.941" v="277" actId="1582"/>
        <pc:sldMkLst>
          <pc:docMk/>
          <pc:sldMk cId="2550043189" sldId="260"/>
        </pc:sldMkLst>
        <pc:spChg chg="add mod">
          <ac:chgData name="Grace O'Driscoll" userId="a9fa9a62-d19a-4a67-9e7e-ce10d6a9b0a7" providerId="ADAL" clId="{F82EEDBF-8C9F-4DA5-9157-BA68579A9A8E}" dt="2026-01-16T15:05:37.941" v="277" actId="1582"/>
          <ac:spMkLst>
            <pc:docMk/>
            <pc:sldMk cId="2550043189" sldId="260"/>
            <ac:spMk id="4" creationId="{F3AD1633-F40A-D93A-B708-AAD783FC0D43}"/>
          </ac:spMkLst>
        </pc:spChg>
        <pc:spChg chg="mod">
          <ac:chgData name="Grace O'Driscoll" userId="a9fa9a62-d19a-4a67-9e7e-ce10d6a9b0a7" providerId="ADAL" clId="{F82EEDBF-8C9F-4DA5-9157-BA68579A9A8E}" dt="2026-01-16T15:05:16.700" v="270" actId="1076"/>
          <ac:spMkLst>
            <pc:docMk/>
            <pc:sldMk cId="2550043189" sldId="260"/>
            <ac:spMk id="11" creationId="{9A27D67D-48F4-9D13-667F-04949DAB0044}"/>
          </ac:spMkLst>
        </pc:spChg>
      </pc:sldChg>
      <pc:sldChg chg="addSp delSp modSp mod ord">
        <pc:chgData name="Grace O'Driscoll" userId="a9fa9a62-d19a-4a67-9e7e-ce10d6a9b0a7" providerId="ADAL" clId="{F82EEDBF-8C9F-4DA5-9157-BA68579A9A8E}" dt="2026-01-16T15:09:19.693" v="673" actId="1076"/>
        <pc:sldMkLst>
          <pc:docMk/>
          <pc:sldMk cId="2158100287" sldId="261"/>
        </pc:sldMkLst>
        <pc:spChg chg="add mod">
          <ac:chgData name="Grace O'Driscoll" userId="a9fa9a62-d19a-4a67-9e7e-ce10d6a9b0a7" providerId="ADAL" clId="{F82EEDBF-8C9F-4DA5-9157-BA68579A9A8E}" dt="2025-12-18T15:01:13.498" v="37" actId="1035"/>
          <ac:spMkLst>
            <pc:docMk/>
            <pc:sldMk cId="2158100287" sldId="261"/>
            <ac:spMk id="2" creationId="{D19775A7-D732-834C-EC67-A2CA7E96AC58}"/>
          </ac:spMkLst>
        </pc:spChg>
        <pc:spChg chg="del">
          <ac:chgData name="Grace O'Driscoll" userId="a9fa9a62-d19a-4a67-9e7e-ce10d6a9b0a7" providerId="ADAL" clId="{F82EEDBF-8C9F-4DA5-9157-BA68579A9A8E}" dt="2026-01-16T15:08:30.905" v="534" actId="478"/>
          <ac:spMkLst>
            <pc:docMk/>
            <pc:sldMk cId="2158100287" sldId="261"/>
            <ac:spMk id="4" creationId="{B7632D2D-B054-8D79-2CD7-928B9448ADF7}"/>
          </ac:spMkLst>
        </pc:spChg>
        <pc:spChg chg="add mod">
          <ac:chgData name="Grace O'Driscoll" userId="a9fa9a62-d19a-4a67-9e7e-ce10d6a9b0a7" providerId="ADAL" clId="{F82EEDBF-8C9F-4DA5-9157-BA68579A9A8E}" dt="2025-12-18T15:01:13.498" v="37" actId="1035"/>
          <ac:spMkLst>
            <pc:docMk/>
            <pc:sldMk cId="2158100287" sldId="261"/>
            <ac:spMk id="6" creationId="{C264B47E-4FB5-0012-12AC-D90E953E1902}"/>
          </ac:spMkLst>
        </pc:spChg>
        <pc:spChg chg="add del mod">
          <ac:chgData name="Grace O'Driscoll" userId="a9fa9a62-d19a-4a67-9e7e-ce10d6a9b0a7" providerId="ADAL" clId="{F82EEDBF-8C9F-4DA5-9157-BA68579A9A8E}" dt="2026-01-16T15:07:29.539" v="436" actId="478"/>
          <ac:spMkLst>
            <pc:docMk/>
            <pc:sldMk cId="2158100287" sldId="261"/>
            <ac:spMk id="7" creationId="{980EB4A2-B0E1-AD7B-4C31-8C02CD80A23C}"/>
          </ac:spMkLst>
        </pc:spChg>
        <pc:spChg chg="del">
          <ac:chgData name="Grace O'Driscoll" userId="a9fa9a62-d19a-4a67-9e7e-ce10d6a9b0a7" providerId="ADAL" clId="{F82EEDBF-8C9F-4DA5-9157-BA68579A9A8E}" dt="2026-01-16T15:08:32.151" v="535" actId="478"/>
          <ac:spMkLst>
            <pc:docMk/>
            <pc:sldMk cId="2158100287" sldId="261"/>
            <ac:spMk id="9" creationId="{D26A6966-6FC8-AA7E-97B8-2B97C29250DD}"/>
          </ac:spMkLst>
        </pc:spChg>
        <pc:spChg chg="add mod">
          <ac:chgData name="Grace O'Driscoll" userId="a9fa9a62-d19a-4a67-9e7e-ce10d6a9b0a7" providerId="ADAL" clId="{F82EEDBF-8C9F-4DA5-9157-BA68579A9A8E}" dt="2026-01-16T15:09:19.693" v="673" actId="1076"/>
          <ac:spMkLst>
            <pc:docMk/>
            <pc:sldMk cId="2158100287" sldId="261"/>
            <ac:spMk id="10" creationId="{EAE3E984-EFB0-2516-A11B-8DF447BFB8E2}"/>
          </ac:spMkLst>
        </pc:spChg>
        <pc:picChg chg="mod modCrop">
          <ac:chgData name="Grace O'Driscoll" userId="a9fa9a62-d19a-4a67-9e7e-ce10d6a9b0a7" providerId="ADAL" clId="{F82EEDBF-8C9F-4DA5-9157-BA68579A9A8E}" dt="2026-01-16T15:07:40.126" v="438" actId="732"/>
          <ac:picMkLst>
            <pc:docMk/>
            <pc:sldMk cId="2158100287" sldId="261"/>
            <ac:picMk id="5" creationId="{8DD74675-529D-8AA8-932A-A85EF79076E2}"/>
          </ac:picMkLst>
        </pc:picChg>
      </pc:sldChg>
      <pc:sldChg chg="addSp modSp mod">
        <pc:chgData name="Grace O'Driscoll" userId="a9fa9a62-d19a-4a67-9e7e-ce10d6a9b0a7" providerId="ADAL" clId="{F82EEDBF-8C9F-4DA5-9157-BA68579A9A8E}" dt="2026-01-16T15:06:24.872" v="337" actId="20577"/>
        <pc:sldMkLst>
          <pc:docMk/>
          <pc:sldMk cId="3360452348" sldId="262"/>
        </pc:sldMkLst>
        <pc:spChg chg="mod">
          <ac:chgData name="Grace O'Driscoll" userId="a9fa9a62-d19a-4a67-9e7e-ce10d6a9b0a7" providerId="ADAL" clId="{F82EEDBF-8C9F-4DA5-9157-BA68579A9A8E}" dt="2026-01-16T15:05:55.440" v="279" actId="207"/>
          <ac:spMkLst>
            <pc:docMk/>
            <pc:sldMk cId="3360452348" sldId="262"/>
            <ac:spMk id="2" creationId="{0BDA5355-8268-6127-37A4-294F163B2EC9}"/>
          </ac:spMkLst>
        </pc:spChg>
        <pc:spChg chg="mod">
          <ac:chgData name="Grace O'Driscoll" userId="a9fa9a62-d19a-4a67-9e7e-ce10d6a9b0a7" providerId="ADAL" clId="{F82EEDBF-8C9F-4DA5-9157-BA68579A9A8E}" dt="2026-01-16T15:06:24.872" v="337" actId="20577"/>
          <ac:spMkLst>
            <pc:docMk/>
            <pc:sldMk cId="3360452348" sldId="262"/>
            <ac:spMk id="4" creationId="{67AF6E71-22B7-9408-FB23-B6AC0745E12F}"/>
          </ac:spMkLst>
        </pc:spChg>
        <pc:spChg chg="add mod">
          <ac:chgData name="Grace O'Driscoll" userId="a9fa9a62-d19a-4a67-9e7e-ce10d6a9b0a7" providerId="ADAL" clId="{F82EEDBF-8C9F-4DA5-9157-BA68579A9A8E}" dt="2026-01-16T15:06:08.335" v="282" actId="14100"/>
          <ac:spMkLst>
            <pc:docMk/>
            <pc:sldMk cId="3360452348" sldId="262"/>
            <ac:spMk id="7" creationId="{E1335B8E-A06E-A4B2-5A2F-3E4387D98313}"/>
          </ac:spMkLst>
        </pc:spChg>
      </pc:sldChg>
      <pc:sldChg chg="modSp mod">
        <pc:chgData name="Grace O'Driscoll" userId="a9fa9a62-d19a-4a67-9e7e-ce10d6a9b0a7" providerId="ADAL" clId="{F82EEDBF-8C9F-4DA5-9157-BA68579A9A8E}" dt="2026-01-16T15:04:21.625" v="192" actId="20577"/>
        <pc:sldMkLst>
          <pc:docMk/>
          <pc:sldMk cId="4252761943" sldId="263"/>
        </pc:sldMkLst>
        <pc:spChg chg="mod">
          <ac:chgData name="Grace O'Driscoll" userId="a9fa9a62-d19a-4a67-9e7e-ce10d6a9b0a7" providerId="ADAL" clId="{F82EEDBF-8C9F-4DA5-9157-BA68579A9A8E}" dt="2026-01-16T15:04:21.625" v="192" actId="20577"/>
          <ac:spMkLst>
            <pc:docMk/>
            <pc:sldMk cId="4252761943" sldId="263"/>
            <ac:spMk id="4" creationId="{8E994A63-12E8-732E-6909-BF827EB530CA}"/>
          </ac:spMkLst>
        </pc:spChg>
      </pc:sldChg>
      <pc:sldChg chg="modSp mod">
        <pc:chgData name="Grace O'Driscoll" userId="a9fa9a62-d19a-4a67-9e7e-ce10d6a9b0a7" providerId="ADAL" clId="{F82EEDBF-8C9F-4DA5-9157-BA68579A9A8E}" dt="2026-01-16T15:10:09.608" v="739" actId="20577"/>
        <pc:sldMkLst>
          <pc:docMk/>
          <pc:sldMk cId="4169353588" sldId="264"/>
        </pc:sldMkLst>
        <pc:spChg chg="mod">
          <ac:chgData name="Grace O'Driscoll" userId="a9fa9a62-d19a-4a67-9e7e-ce10d6a9b0a7" providerId="ADAL" clId="{F82EEDBF-8C9F-4DA5-9157-BA68579A9A8E}" dt="2026-01-16T15:10:09.608" v="739" actId="20577"/>
          <ac:spMkLst>
            <pc:docMk/>
            <pc:sldMk cId="4169353588" sldId="264"/>
            <ac:spMk id="2" creationId="{338A001D-19CB-E56E-4347-2AE9DF0387BB}"/>
          </ac:spMkLst>
        </pc:spChg>
      </pc:sldChg>
      <pc:sldChg chg="addSp modSp mod">
        <pc:chgData name="Grace O'Driscoll" userId="a9fa9a62-d19a-4a67-9e7e-ce10d6a9b0a7" providerId="ADAL" clId="{F82EEDBF-8C9F-4DA5-9157-BA68579A9A8E}" dt="2026-01-16T15:07:20.078" v="434" actId="20577"/>
        <pc:sldMkLst>
          <pc:docMk/>
          <pc:sldMk cId="1468475754" sldId="265"/>
        </pc:sldMkLst>
        <pc:spChg chg="mod">
          <ac:chgData name="Grace O'Driscoll" userId="a9fa9a62-d19a-4a67-9e7e-ce10d6a9b0a7" providerId="ADAL" clId="{F82EEDBF-8C9F-4DA5-9157-BA68579A9A8E}" dt="2026-01-16T15:06:55.073" v="372" actId="20577"/>
          <ac:spMkLst>
            <pc:docMk/>
            <pc:sldMk cId="1468475754" sldId="265"/>
            <ac:spMk id="2" creationId="{975759F6-855E-D5D9-59C2-F9CB17E1400C}"/>
          </ac:spMkLst>
        </pc:spChg>
        <pc:spChg chg="mod">
          <ac:chgData name="Grace O'Driscoll" userId="a9fa9a62-d19a-4a67-9e7e-ce10d6a9b0a7" providerId="ADAL" clId="{F82EEDBF-8C9F-4DA5-9157-BA68579A9A8E}" dt="2026-01-16T15:07:20.078" v="434" actId="20577"/>
          <ac:spMkLst>
            <pc:docMk/>
            <pc:sldMk cId="1468475754" sldId="265"/>
            <ac:spMk id="3" creationId="{8145960F-FA8C-603F-115A-9958A52C3425}"/>
          </ac:spMkLst>
        </pc:spChg>
        <pc:spChg chg="add mod">
          <ac:chgData name="Grace O'Driscoll" userId="a9fa9a62-d19a-4a67-9e7e-ce10d6a9b0a7" providerId="ADAL" clId="{F82EEDBF-8C9F-4DA5-9157-BA68579A9A8E}" dt="2025-12-18T15:00:20.510" v="0"/>
          <ac:spMkLst>
            <pc:docMk/>
            <pc:sldMk cId="1468475754" sldId="265"/>
            <ac:spMk id="4" creationId="{8477BE11-4667-DCFA-AF52-A4EE3FD45CEB}"/>
          </ac:spMkLst>
        </pc:spChg>
        <pc:spChg chg="add mod">
          <ac:chgData name="Grace O'Driscoll" userId="a9fa9a62-d19a-4a67-9e7e-ce10d6a9b0a7" providerId="ADAL" clId="{F82EEDBF-8C9F-4DA5-9157-BA68579A9A8E}" dt="2025-12-18T15:00:50.836" v="7" actId="14100"/>
          <ac:spMkLst>
            <pc:docMk/>
            <pc:sldMk cId="1468475754" sldId="265"/>
            <ac:spMk id="6" creationId="{2E36E928-59D5-F2CE-060B-09AD7AA0D202}"/>
          </ac:spMkLst>
        </pc:spChg>
        <pc:spChg chg="add mod">
          <ac:chgData name="Grace O'Driscoll" userId="a9fa9a62-d19a-4a67-9e7e-ce10d6a9b0a7" providerId="ADAL" clId="{F82EEDBF-8C9F-4DA5-9157-BA68579A9A8E}" dt="2026-01-16T15:06:42.779" v="340" actId="1076"/>
          <ac:spMkLst>
            <pc:docMk/>
            <pc:sldMk cId="1468475754" sldId="265"/>
            <ac:spMk id="7" creationId="{769E1E15-0EEA-10A6-3E83-C7902502DA72}"/>
          </ac:spMkLst>
        </pc:spChg>
      </pc:sldChg>
      <pc:sldChg chg="addSp modSp mod">
        <pc:chgData name="Grace O'Driscoll" userId="a9fa9a62-d19a-4a67-9e7e-ce10d6a9b0a7" providerId="ADAL" clId="{F82EEDBF-8C9F-4DA5-9157-BA68579A9A8E}" dt="2026-01-16T15:03:37.964" v="168" actId="108"/>
        <pc:sldMkLst>
          <pc:docMk/>
          <pc:sldMk cId="1149921282" sldId="266"/>
        </pc:sldMkLst>
        <pc:spChg chg="add mod">
          <ac:chgData name="Grace O'Driscoll" userId="a9fa9a62-d19a-4a67-9e7e-ce10d6a9b0a7" providerId="ADAL" clId="{F82EEDBF-8C9F-4DA5-9157-BA68579A9A8E}" dt="2026-01-16T15:03:37.964" v="168" actId="108"/>
          <ac:spMkLst>
            <pc:docMk/>
            <pc:sldMk cId="1149921282" sldId="266"/>
            <ac:spMk id="2" creationId="{C87D3E5B-8CAE-CF78-C352-0FBCF01F49E7}"/>
          </ac:spMkLst>
        </pc:spChg>
        <pc:picChg chg="mod modCrop">
          <ac:chgData name="Grace O'Driscoll" userId="a9fa9a62-d19a-4a67-9e7e-ce10d6a9b0a7" providerId="ADAL" clId="{F82EEDBF-8C9F-4DA5-9157-BA68579A9A8E}" dt="2026-01-16T15:01:12.324" v="71" actId="732"/>
          <ac:picMkLst>
            <pc:docMk/>
            <pc:sldMk cId="1149921282" sldId="266"/>
            <ac:picMk id="5" creationId="{31EB710D-2F2F-689D-C5FB-46B424EE326F}"/>
          </ac:picMkLst>
        </pc:picChg>
      </pc:sldChg>
      <pc:sldChg chg="modSp add mod">
        <pc:chgData name="Grace O'Driscoll" userId="a9fa9a62-d19a-4a67-9e7e-ce10d6a9b0a7" providerId="ADAL" clId="{F82EEDBF-8C9F-4DA5-9157-BA68579A9A8E}" dt="2026-01-16T15:04:34.280" v="211" actId="20577"/>
        <pc:sldMkLst>
          <pc:docMk/>
          <pc:sldMk cId="1329758190" sldId="267"/>
        </pc:sldMkLst>
        <pc:spChg chg="mod">
          <ac:chgData name="Grace O'Driscoll" userId="a9fa9a62-d19a-4a67-9e7e-ce10d6a9b0a7" providerId="ADAL" clId="{F82EEDBF-8C9F-4DA5-9157-BA68579A9A8E}" dt="2026-01-16T15:04:34.280" v="211" actId="20577"/>
          <ac:spMkLst>
            <pc:docMk/>
            <pc:sldMk cId="1329758190" sldId="267"/>
            <ac:spMk id="2" creationId="{3DCB2F08-5774-0DBF-1D57-F2EC49F1037F}"/>
          </ac:spMkLst>
        </pc:spChg>
      </pc:sldChg>
      <pc:sldChg chg="delSp add mod">
        <pc:chgData name="Grace O'Driscoll" userId="a9fa9a62-d19a-4a67-9e7e-ce10d6a9b0a7" providerId="ADAL" clId="{F82EEDBF-8C9F-4DA5-9157-BA68579A9A8E}" dt="2026-01-16T15:08:21.152" v="531" actId="478"/>
        <pc:sldMkLst>
          <pc:docMk/>
          <pc:sldMk cId="1690585960" sldId="268"/>
        </pc:sldMkLst>
        <pc:spChg chg="del">
          <ac:chgData name="Grace O'Driscoll" userId="a9fa9a62-d19a-4a67-9e7e-ce10d6a9b0a7" providerId="ADAL" clId="{F82EEDBF-8C9F-4DA5-9157-BA68579A9A8E}" dt="2026-01-16T15:08:21.152" v="531" actId="478"/>
          <ac:spMkLst>
            <pc:docMk/>
            <pc:sldMk cId="1690585960" sldId="268"/>
            <ac:spMk id="8" creationId="{42EFAEDB-22E4-3467-61DF-AFD035A136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B328-4407-2296-1F5B-766D1F26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FFC31-41DE-EAE7-2D16-A2CD3324E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5CF08-792E-5DCA-435A-394B99D7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45DF-D9CC-DE72-EF55-DBF0AFBC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09A8-E472-4F67-9D92-6D0B61F2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5DB1-962C-EB94-FE9A-FC8EB804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AF644-8E23-88F9-9A02-454E20F9B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4D865-7608-3D95-72E6-45709CFC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7716-59F1-A7D6-0B85-13E529EC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BA07-DF04-3186-8861-C80D2BAC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1380E-AB08-1074-D209-220C3301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73775-FB8F-4496-E228-18245CED0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566C-090B-620E-DD1D-25510D4E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C1AD-2302-8B85-66A8-886CD66B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2FB6C-743F-5D2B-3001-E7F8FC58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F5A2-F0C3-E44F-0A8C-D03E981A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EFCF4-B20A-FA36-92E1-FC52EDBB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0841E-B297-AB1B-F516-1FF9C284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06C8F-E189-EAE8-DC03-7CFD09B6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40CB-5590-2312-940C-A4706BD5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5926-7811-0C60-4ABE-88F0651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98F78-E361-0EFA-7223-2423FCC49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8911-563C-7576-26CB-DC5BE43E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8E0C6-4A68-B1B2-2F79-9CAD0DFC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A46E-8C2D-2A47-EF65-4D657387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FAA3-6B64-0366-1DF5-C447D68F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CBD8F-8065-CC85-997E-78C754EAF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BCF39-4B13-2405-960C-95D27C111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1694-B5CA-D15D-08EF-19387FB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5DED7-7DDD-3254-6FCD-9B53CD65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9E8FB-5721-BAC2-9DD5-3EAA65E6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BDDF-F877-E2E0-2260-A988E828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EDA01-BAF7-6F2B-0414-C2407026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842CC-838B-46E3-7CC4-D93E46C6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91BD-83ED-7739-5673-C364E7DD1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6CEC8-43EF-3D43-B051-99080EC75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7E501-EC46-25C0-BB5A-E065E793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60112-D51E-1D8C-86C0-C3D07CC1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99C8B-9045-081F-8429-A3082EA8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7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F0F8-7EEE-FF70-04F6-CFFC09CD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CBC54-362C-6D4E-4A97-FB5B9390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6DBF-8DB9-6D1A-8E0A-71172E11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E53A0-49D1-2475-0600-A63A32ED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8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05DF2-F4B6-922A-8215-9F32EB4C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4AFB7-A299-3717-3AFA-9D21DAC8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FA1F2-B729-006C-A921-DC7177F0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1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167C-B923-29E6-767A-1EA00C51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CA4A6-7236-BDDA-BCAE-F3C0C7F3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8CB2-6D6D-FD8F-607C-90B95460D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9B2FD-2C26-CB94-C9C8-5AB06895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D7C74-0EE6-8621-8B93-47630242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D6060-CD9D-FDA3-1FFB-3552BD63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1C8A-80C6-8AA2-2217-909E71EE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3615-F53B-04C0-60BD-A4CD48A6D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9A607-E96C-6C67-FA96-59C7FB11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1016-9C74-5040-D9AE-6229179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DE57D-089A-1D26-24D7-157D5EB4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9D16-4072-38EA-2282-29D00988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7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F4ECE-DCF7-48EE-6072-9A353430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05D1-46BB-851E-9B8A-6D1C714A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07C-6028-3757-556F-7EBA3AA7F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EC6B1-CE8D-42B5-9536-D2A8B5D47DE3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B079-A467-0FE8-6412-ACFC0D6C3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A4109-88F6-1B7D-5406-3B127F2E6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8E181-4671-41A3-853A-13D8D520B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9D670-51D7-A0DD-0E02-2DC504125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CB8A8-30E6-98AE-994C-75F418660DBC}"/>
              </a:ext>
            </a:extLst>
          </p:cNvPr>
          <p:cNvSpPr txBox="1"/>
          <p:nvPr/>
        </p:nvSpPr>
        <p:spPr>
          <a:xfrm>
            <a:off x="3688161" y="2951946"/>
            <a:ext cx="4815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Fine Art Subject Guide </a:t>
            </a:r>
          </a:p>
          <a:p>
            <a:pPr algn="ctr"/>
            <a:r>
              <a:rPr lang="en-GB" sz="2800" dirty="0"/>
              <a:t>Bibliography Refresh Proposal</a:t>
            </a:r>
          </a:p>
        </p:txBody>
      </p:sp>
    </p:spTree>
    <p:extLst>
      <p:ext uri="{BB962C8B-B14F-4D97-AF65-F5344CB8AC3E}">
        <p14:creationId xmlns:p14="http://schemas.microsoft.com/office/powerpoint/2010/main" val="332203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E93CD-4738-DA29-52E7-C6FED909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EBA10DB3-9768-D07E-A330-A48FB3C5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4" b="6666"/>
          <a:stretch>
            <a:fillRect/>
          </a:stretch>
        </p:blipFill>
        <p:spPr>
          <a:xfrm>
            <a:off x="0" y="891540"/>
            <a:ext cx="12192000" cy="5966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5759F6-855E-D5D9-59C2-F9CB17E1400C}"/>
              </a:ext>
            </a:extLst>
          </p:cNvPr>
          <p:cNvSpPr/>
          <p:nvPr/>
        </p:nvSpPr>
        <p:spPr>
          <a:xfrm>
            <a:off x="9335062" y="4240530"/>
            <a:ext cx="2643578" cy="1245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Replicate  this carousel in e-resources and add missing titles listed below in the main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5960F-FA8C-603F-115A-9958A52C3425}"/>
              </a:ext>
            </a:extLst>
          </p:cNvPr>
          <p:cNvSpPr txBox="1"/>
          <p:nvPr/>
        </p:nvSpPr>
        <p:spPr>
          <a:xfrm>
            <a:off x="205740" y="316468"/>
            <a:ext cx="802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Proposed changes to Bibliography page – update or remove the </a:t>
            </a:r>
            <a:r>
              <a:rPr lang="en-GB" dirty="0" err="1">
                <a:solidFill>
                  <a:srgbClr val="FF0000"/>
                </a:solidFill>
              </a:rPr>
              <a:t>ebooks</a:t>
            </a:r>
            <a:r>
              <a:rPr lang="en-GB" dirty="0">
                <a:solidFill>
                  <a:srgbClr val="FF0000"/>
                </a:solidFill>
              </a:rPr>
              <a:t> carousel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7BE11-4667-DCFA-AF52-A4EE3FD45CEB}"/>
              </a:ext>
            </a:extLst>
          </p:cNvPr>
          <p:cNvSpPr txBox="1"/>
          <p:nvPr/>
        </p:nvSpPr>
        <p:spPr>
          <a:xfrm>
            <a:off x="971550" y="3839141"/>
            <a:ext cx="128016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Starting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6E928-59D5-F2CE-060B-09AD7AA0D202}"/>
              </a:ext>
            </a:extLst>
          </p:cNvPr>
          <p:cNvSpPr txBox="1"/>
          <p:nvPr/>
        </p:nvSpPr>
        <p:spPr>
          <a:xfrm>
            <a:off x="2266208" y="3823751"/>
            <a:ext cx="2465812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Fine Art Bibliography by Subject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9E1E15-0EEA-10A6-3E83-C7902502DA72}"/>
              </a:ext>
            </a:extLst>
          </p:cNvPr>
          <p:cNvSpPr/>
          <p:nvPr/>
        </p:nvSpPr>
        <p:spPr>
          <a:xfrm>
            <a:off x="8984542" y="3962250"/>
            <a:ext cx="3207458" cy="170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7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A5170-6215-7541-7A85-03AA58CE1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51AA79B4-7ED7-9DF8-7A62-D53525D3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68" b="6666"/>
          <a:stretch>
            <a:fillRect/>
          </a:stretch>
        </p:blipFill>
        <p:spPr>
          <a:xfrm>
            <a:off x="0" y="937260"/>
            <a:ext cx="12192000" cy="546354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5DADE0B-D0F5-E27D-1339-910988DA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00" b="26834"/>
          <a:stretch>
            <a:fillRect/>
          </a:stretch>
        </p:blipFill>
        <p:spPr>
          <a:xfrm>
            <a:off x="0" y="3749040"/>
            <a:ext cx="12192000" cy="412623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6452F12-C47F-5F58-12FA-0C33122A0231}"/>
              </a:ext>
            </a:extLst>
          </p:cNvPr>
          <p:cNvSpPr/>
          <p:nvPr/>
        </p:nvSpPr>
        <p:spPr>
          <a:xfrm>
            <a:off x="7148211" y="3332191"/>
            <a:ext cx="1401904" cy="612648"/>
          </a:xfrm>
          <a:prstGeom prst="wedgeEllipseCallout">
            <a:avLst>
              <a:gd name="adj1" fmla="val -33333"/>
              <a:gd name="adj2" fmla="val 792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Update 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DCA06B4-A113-D3DF-CE22-5D8FA89D21ED}"/>
              </a:ext>
            </a:extLst>
          </p:cNvPr>
          <p:cNvSpPr/>
          <p:nvPr/>
        </p:nvSpPr>
        <p:spPr>
          <a:xfrm>
            <a:off x="9829800" y="3006090"/>
            <a:ext cx="2171700" cy="715518"/>
          </a:xfrm>
          <a:prstGeom prst="wedgeEllipseCallout">
            <a:avLst>
              <a:gd name="adj1" fmla="val -33333"/>
              <a:gd name="adj2" fmla="val 792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Expand explanation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AFE25-7703-837F-9140-DB8FCA91F090}"/>
              </a:ext>
            </a:extLst>
          </p:cNvPr>
          <p:cNvSpPr txBox="1"/>
          <p:nvPr/>
        </p:nvSpPr>
        <p:spPr>
          <a:xfrm>
            <a:off x="971550" y="3370511"/>
            <a:ext cx="128016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Starting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4E793-B480-16AC-F8BE-CD583E66233D}"/>
              </a:ext>
            </a:extLst>
          </p:cNvPr>
          <p:cNvSpPr txBox="1"/>
          <p:nvPr/>
        </p:nvSpPr>
        <p:spPr>
          <a:xfrm>
            <a:off x="2266208" y="3355121"/>
            <a:ext cx="2465812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Fine Art Bibliography by Subject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06869-32AF-4D26-2EF3-6DDD274CCFD0}"/>
              </a:ext>
            </a:extLst>
          </p:cNvPr>
          <p:cNvSpPr txBox="1"/>
          <p:nvPr/>
        </p:nvSpPr>
        <p:spPr>
          <a:xfrm>
            <a:off x="205740" y="316468"/>
            <a:ext cx="1199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Proposed changes to Bibliography page – clarify the intro text for how to use, add more helpful info to the search box text</a:t>
            </a:r>
          </a:p>
        </p:txBody>
      </p:sp>
    </p:spTree>
    <p:extLst>
      <p:ext uri="{BB962C8B-B14F-4D97-AF65-F5344CB8AC3E}">
        <p14:creationId xmlns:p14="http://schemas.microsoft.com/office/powerpoint/2010/main" val="169058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E33D3-0CFD-3E43-2C51-39560AB8B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8DD74675-529D-8AA8-932A-A85EF790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68" b="6666"/>
          <a:stretch>
            <a:fillRect/>
          </a:stretch>
        </p:blipFill>
        <p:spPr>
          <a:xfrm>
            <a:off x="0" y="937260"/>
            <a:ext cx="12192000" cy="546354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7C0CAF-DC59-F918-9159-B0A9DA21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00" b="26834"/>
          <a:stretch>
            <a:fillRect/>
          </a:stretch>
        </p:blipFill>
        <p:spPr>
          <a:xfrm>
            <a:off x="0" y="3749040"/>
            <a:ext cx="12192000" cy="41262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9285C6-C5E8-079F-7D5D-F07629213123}"/>
              </a:ext>
            </a:extLst>
          </p:cNvPr>
          <p:cNvSpPr/>
          <p:nvPr/>
        </p:nvSpPr>
        <p:spPr>
          <a:xfrm>
            <a:off x="5277412" y="6383309"/>
            <a:ext cx="2289247" cy="434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++ Add sections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775A7-D732-834C-EC67-A2CA7E96AC58}"/>
              </a:ext>
            </a:extLst>
          </p:cNvPr>
          <p:cNvSpPr txBox="1"/>
          <p:nvPr/>
        </p:nvSpPr>
        <p:spPr>
          <a:xfrm>
            <a:off x="971550" y="3370511"/>
            <a:ext cx="128016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Starting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4B47E-4FB5-0012-12AC-D90E953E1902}"/>
              </a:ext>
            </a:extLst>
          </p:cNvPr>
          <p:cNvSpPr txBox="1"/>
          <p:nvPr/>
        </p:nvSpPr>
        <p:spPr>
          <a:xfrm>
            <a:off x="2266208" y="3355121"/>
            <a:ext cx="2465812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Fine Art Bibliography by Subject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3E984-EFB0-2516-A11B-8DF447BFB8E2}"/>
              </a:ext>
            </a:extLst>
          </p:cNvPr>
          <p:cNvSpPr txBox="1"/>
          <p:nvPr/>
        </p:nvSpPr>
        <p:spPr>
          <a:xfrm>
            <a:off x="209550" y="158621"/>
            <a:ext cx="1177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Proposed changes to Bibliography page – add missing Social Justice research support sections, collaborate with dissertation leads for student facing input</a:t>
            </a:r>
          </a:p>
        </p:txBody>
      </p:sp>
    </p:spTree>
    <p:extLst>
      <p:ext uri="{BB962C8B-B14F-4D97-AF65-F5344CB8AC3E}">
        <p14:creationId xmlns:p14="http://schemas.microsoft.com/office/powerpoint/2010/main" val="215810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A49DA-433A-363A-9031-0962BA882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58FEDEBF-9953-C81D-B1C8-BD0DA49F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7" b="6667"/>
          <a:stretch>
            <a:fillRect/>
          </a:stretch>
        </p:blipFill>
        <p:spPr>
          <a:xfrm>
            <a:off x="0" y="422910"/>
            <a:ext cx="12192000" cy="5977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8A001D-19CB-E56E-4347-2AE9DF0387BB}"/>
              </a:ext>
            </a:extLst>
          </p:cNvPr>
          <p:cNvSpPr/>
          <p:nvPr/>
        </p:nvSpPr>
        <p:spPr>
          <a:xfrm>
            <a:off x="8915400" y="3703320"/>
            <a:ext cx="2971800" cy="2068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Remove this site-by-site page TBC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Add a </a:t>
            </a:r>
            <a:r>
              <a:rPr lang="en-GB" dirty="0" err="1">
                <a:solidFill>
                  <a:srgbClr val="FF0000"/>
                </a:solidFill>
              </a:rPr>
              <a:t>classmarks</a:t>
            </a:r>
            <a:r>
              <a:rPr lang="en-GB" dirty="0">
                <a:solidFill>
                  <a:srgbClr val="FF0000"/>
                </a:solidFill>
              </a:rPr>
              <a:t> guide to the bottom of ‘starting research’ </a:t>
            </a:r>
          </a:p>
        </p:txBody>
      </p:sp>
    </p:spTree>
    <p:extLst>
      <p:ext uri="{BB962C8B-B14F-4D97-AF65-F5344CB8AC3E}">
        <p14:creationId xmlns:p14="http://schemas.microsoft.com/office/powerpoint/2010/main" val="416935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51A1-B19E-639F-6872-C82A77780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B2F08-5774-0DBF-1D57-F2EC49F1037F}"/>
              </a:ext>
            </a:extLst>
          </p:cNvPr>
          <p:cNvSpPr txBox="1"/>
          <p:nvPr/>
        </p:nvSpPr>
        <p:spPr>
          <a:xfrm>
            <a:off x="3654851" y="2905780"/>
            <a:ext cx="4882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GB" dirty="0"/>
              <a:t>Current Fine Art Subject Guide</a:t>
            </a:r>
          </a:p>
          <a:p>
            <a:r>
              <a:rPr lang="en-GB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132975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3021E344-A81E-128D-B82A-ADA9AACF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4" b="6666"/>
          <a:stretch>
            <a:fillRect/>
          </a:stretch>
        </p:blipFill>
        <p:spPr>
          <a:xfrm>
            <a:off x="0" y="891540"/>
            <a:ext cx="12192000" cy="596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EBEC4-B047-4AEA-D8C2-A4BB6B44F5F5}"/>
              </a:ext>
            </a:extLst>
          </p:cNvPr>
          <p:cNvSpPr txBox="1"/>
          <p:nvPr/>
        </p:nvSpPr>
        <p:spPr>
          <a:xfrm>
            <a:off x="194310" y="285750"/>
            <a:ext cx="536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Current bibliography page position and opening view</a:t>
            </a:r>
          </a:p>
        </p:txBody>
      </p:sp>
    </p:spTree>
    <p:extLst>
      <p:ext uri="{BB962C8B-B14F-4D97-AF65-F5344CB8AC3E}">
        <p14:creationId xmlns:p14="http://schemas.microsoft.com/office/powerpoint/2010/main" val="310912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456AA-3AB2-A754-3EF8-8F73A6CB2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31EB710D-2F2F-689D-C5FB-46B424EE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01" b="6666"/>
          <a:stretch>
            <a:fillRect/>
          </a:stretch>
        </p:blipFill>
        <p:spPr>
          <a:xfrm>
            <a:off x="0" y="994410"/>
            <a:ext cx="12192000" cy="54063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DA8C49-E47F-A73E-7462-32F00C5C49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00" b="26834"/>
          <a:stretch>
            <a:fillRect/>
          </a:stretch>
        </p:blipFill>
        <p:spPr>
          <a:xfrm>
            <a:off x="0" y="3749040"/>
            <a:ext cx="12192000" cy="4126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7D3E5B-8CAE-CF78-C352-0FBCF01F49E7}"/>
              </a:ext>
            </a:extLst>
          </p:cNvPr>
          <p:cNvSpPr txBox="1"/>
          <p:nvPr/>
        </p:nvSpPr>
        <p:spPr>
          <a:xfrm>
            <a:off x="194310" y="285750"/>
            <a:ext cx="61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Current bibliography page main page format – scrolling down</a:t>
            </a:r>
          </a:p>
        </p:txBody>
      </p:sp>
    </p:spTree>
    <p:extLst>
      <p:ext uri="{BB962C8B-B14F-4D97-AF65-F5344CB8AC3E}">
        <p14:creationId xmlns:p14="http://schemas.microsoft.com/office/powerpoint/2010/main" val="114992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F25A-43C2-233F-7727-E3E3A11C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8FCB149B-FF90-A1F6-FE82-46169420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7" b="6667"/>
          <a:stretch>
            <a:fillRect/>
          </a:stretch>
        </p:blipFill>
        <p:spPr>
          <a:xfrm>
            <a:off x="0" y="880110"/>
            <a:ext cx="12192000" cy="597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DCBFB7-9A47-F6E5-3AB7-BA925CCEA88B}"/>
              </a:ext>
            </a:extLst>
          </p:cNvPr>
          <p:cNvSpPr txBox="1"/>
          <p:nvPr/>
        </p:nvSpPr>
        <p:spPr>
          <a:xfrm>
            <a:off x="194310" y="285750"/>
            <a:ext cx="741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Site specific pages menu is listed as books / e-books journals / e-journals</a:t>
            </a:r>
          </a:p>
        </p:txBody>
      </p:sp>
    </p:spTree>
    <p:extLst>
      <p:ext uri="{BB962C8B-B14F-4D97-AF65-F5344CB8AC3E}">
        <p14:creationId xmlns:p14="http://schemas.microsoft.com/office/powerpoint/2010/main" val="409039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14BB3-5C9C-ACA4-D0E3-AF75C196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14733218-DB29-CA02-3B38-BABE56CFC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7" b="6667"/>
          <a:stretch>
            <a:fillRect/>
          </a:stretch>
        </p:blipFill>
        <p:spPr>
          <a:xfrm>
            <a:off x="0" y="880110"/>
            <a:ext cx="12192000" cy="5977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BE3D7-A64A-19F8-3BF5-0F272B46D785}"/>
              </a:ext>
            </a:extLst>
          </p:cNvPr>
          <p:cNvSpPr txBox="1"/>
          <p:nvPr/>
        </p:nvSpPr>
        <p:spPr>
          <a:xfrm>
            <a:off x="194310" y="285750"/>
            <a:ext cx="1136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Site specific pages menu is listed as books / e-books journals / e-journals (CCA page is out of date and non-visual)</a:t>
            </a:r>
          </a:p>
        </p:txBody>
      </p:sp>
    </p:spTree>
    <p:extLst>
      <p:ext uri="{BB962C8B-B14F-4D97-AF65-F5344CB8AC3E}">
        <p14:creationId xmlns:p14="http://schemas.microsoft.com/office/powerpoint/2010/main" val="113282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994A63-12E8-732E-6909-BF827EB530CA}"/>
              </a:ext>
            </a:extLst>
          </p:cNvPr>
          <p:cNvSpPr txBox="1"/>
          <p:nvPr/>
        </p:nvSpPr>
        <p:spPr>
          <a:xfrm>
            <a:off x="3505933" y="2905780"/>
            <a:ext cx="5180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GB" dirty="0"/>
              <a:t>Proposed Fine Art Subject Guide</a:t>
            </a:r>
          </a:p>
          <a:p>
            <a:r>
              <a:rPr lang="en-GB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425276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F425-B56C-5B1F-6627-E2D016AA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CB93177B-88B1-22B1-740B-7FB904A5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68" r="25562" b="44666"/>
          <a:stretch>
            <a:fillRect/>
          </a:stretch>
        </p:blipFill>
        <p:spPr>
          <a:xfrm>
            <a:off x="194193" y="914400"/>
            <a:ext cx="11803614" cy="2423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46494E-88D1-68B7-9331-3352A08DE630}"/>
              </a:ext>
            </a:extLst>
          </p:cNvPr>
          <p:cNvSpPr/>
          <p:nvPr/>
        </p:nvSpPr>
        <p:spPr>
          <a:xfrm>
            <a:off x="9392212" y="1366555"/>
            <a:ext cx="2289247" cy="101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Draft revised headings / sections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A1D85-F0ED-CAB5-F51B-1418427EBB33}"/>
              </a:ext>
            </a:extLst>
          </p:cNvPr>
          <p:cNvSpPr txBox="1"/>
          <p:nvPr/>
        </p:nvSpPr>
        <p:spPr>
          <a:xfrm>
            <a:off x="1497330" y="2788920"/>
            <a:ext cx="1600200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Starting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7289D-44EA-4A07-6418-054A3A6DE1D4}"/>
              </a:ext>
            </a:extLst>
          </p:cNvPr>
          <p:cNvSpPr txBox="1"/>
          <p:nvPr/>
        </p:nvSpPr>
        <p:spPr>
          <a:xfrm>
            <a:off x="3192780" y="2813119"/>
            <a:ext cx="2773680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Fine Art Bibliography by Subject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0D3DB-F81A-656F-F2A4-23D41572325F}"/>
              </a:ext>
            </a:extLst>
          </p:cNvPr>
          <p:cNvSpPr txBox="1"/>
          <p:nvPr/>
        </p:nvSpPr>
        <p:spPr>
          <a:xfrm>
            <a:off x="6035040" y="2813120"/>
            <a:ext cx="1851660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Online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B52D1-A0D3-09F4-1082-6FAC95435F7F}"/>
              </a:ext>
            </a:extLst>
          </p:cNvPr>
          <p:cNvSpPr txBox="1"/>
          <p:nvPr/>
        </p:nvSpPr>
        <p:spPr>
          <a:xfrm>
            <a:off x="7955280" y="2813119"/>
            <a:ext cx="2195122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UAL Special Collections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945FD-027D-3ECC-40C4-3E6D3CE2E0BB}"/>
              </a:ext>
            </a:extLst>
          </p:cNvPr>
          <p:cNvSpPr txBox="1"/>
          <p:nvPr/>
        </p:nvSpPr>
        <p:spPr>
          <a:xfrm>
            <a:off x="10191867" y="2813119"/>
            <a:ext cx="1778825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Events &amp; Exhibitions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AB4825-8B15-3670-F81F-D4F1998FF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34660"/>
              </p:ext>
            </p:extLst>
          </p:nvPr>
        </p:nvGraphicFramePr>
        <p:xfrm>
          <a:off x="208444" y="4244305"/>
          <a:ext cx="1165319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065">
                  <a:extLst>
                    <a:ext uri="{9D8B030D-6E8A-4147-A177-3AD203B41FA5}">
                      <a16:colId xmlns:a16="http://schemas.microsoft.com/office/drawing/2014/main" val="3234969846"/>
                    </a:ext>
                  </a:extLst>
                </a:gridCol>
                <a:gridCol w="9224127">
                  <a:extLst>
                    <a:ext uri="{9D8B030D-6E8A-4147-A177-3AD203B41FA5}">
                      <a16:colId xmlns:a16="http://schemas.microsoft.com/office/drawing/2014/main" val="41655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8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Starting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Carousels approx. 30+ titles, key series, disciplines, theory, social justice themes (selected by most borrowed, contemporary and diversity)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Bibliography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Remove </a:t>
                      </a:r>
                      <a:r>
                        <a:rPr lang="en-GB" dirty="0" err="1"/>
                        <a:t>ebooks</a:t>
                      </a:r>
                      <a:r>
                        <a:rPr lang="en-GB" dirty="0"/>
                        <a:t> carousel, add themes – focus on social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3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Online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 and expand e-books carousel, update all other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6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Special Collections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Update with access info and digital collections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6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Events and Exhibitions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Review and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37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A27D67D-48F4-9D13-667F-04949DAB0044}"/>
              </a:ext>
            </a:extLst>
          </p:cNvPr>
          <p:cNvSpPr txBox="1"/>
          <p:nvPr/>
        </p:nvSpPr>
        <p:spPr>
          <a:xfrm>
            <a:off x="45149" y="188987"/>
            <a:ext cx="1214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Propose to update the page sections and page headings comprising the  FA Subject Guide – introducing ‘starting research’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ECF6A-2EC1-4411-261A-833685BEA651}"/>
              </a:ext>
            </a:extLst>
          </p:cNvPr>
          <p:cNvSpPr/>
          <p:nvPr/>
        </p:nvSpPr>
        <p:spPr>
          <a:xfrm>
            <a:off x="9392212" y="5491445"/>
            <a:ext cx="2289247" cy="101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Draft revised sections content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AD1633-F40A-D93A-B708-AAD783FC0D43}"/>
              </a:ext>
            </a:extLst>
          </p:cNvPr>
          <p:cNvSpPr/>
          <p:nvPr/>
        </p:nvSpPr>
        <p:spPr>
          <a:xfrm>
            <a:off x="1341120" y="2480309"/>
            <a:ext cx="1851660" cy="817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4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C51E8-B1CC-6BD1-1133-2D632195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10D55B3B-A764-888A-9107-E1D9EFD7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4" b="6666"/>
          <a:stretch>
            <a:fillRect/>
          </a:stretch>
        </p:blipFill>
        <p:spPr>
          <a:xfrm>
            <a:off x="0" y="891540"/>
            <a:ext cx="12192000" cy="59664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DA5355-8268-6127-37A4-294F163B2EC9}"/>
              </a:ext>
            </a:extLst>
          </p:cNvPr>
          <p:cNvSpPr/>
          <p:nvPr/>
        </p:nvSpPr>
        <p:spPr>
          <a:xfrm>
            <a:off x="9201148" y="2891790"/>
            <a:ext cx="2774246" cy="3851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Carousels of approx. 30+ titles,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Key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Practice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Art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Social justices (art lens)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dirty="0">
                <a:solidFill>
                  <a:srgbClr val="FF0000"/>
                </a:solidFill>
              </a:rPr>
              <a:t>selected by most borrowed, plus  contemporary and diverse authors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6D4CE-8C29-E058-3638-5A296A8FCD43}"/>
              </a:ext>
            </a:extLst>
          </p:cNvPr>
          <p:cNvSpPr txBox="1"/>
          <p:nvPr/>
        </p:nvSpPr>
        <p:spPr>
          <a:xfrm flipH="1">
            <a:off x="3440428" y="3006090"/>
            <a:ext cx="232029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Research start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F6E71-22B7-9408-FB23-B6AC0745E12F}"/>
              </a:ext>
            </a:extLst>
          </p:cNvPr>
          <p:cNvSpPr txBox="1"/>
          <p:nvPr/>
        </p:nvSpPr>
        <p:spPr>
          <a:xfrm>
            <a:off x="182880" y="320040"/>
            <a:ext cx="986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Proposed content for Starting Research page – all content to be displayed as carousel book covers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B7BCF-F40C-93EF-0A5E-BA3DEE9ACABF}"/>
              </a:ext>
            </a:extLst>
          </p:cNvPr>
          <p:cNvSpPr txBox="1"/>
          <p:nvPr/>
        </p:nvSpPr>
        <p:spPr>
          <a:xfrm>
            <a:off x="971550" y="3839141"/>
            <a:ext cx="1280160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Starting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F03C8-8842-0DEF-691E-FAC10E901906}"/>
              </a:ext>
            </a:extLst>
          </p:cNvPr>
          <p:cNvSpPr txBox="1"/>
          <p:nvPr/>
        </p:nvSpPr>
        <p:spPr>
          <a:xfrm>
            <a:off x="342900" y="4287530"/>
            <a:ext cx="3097528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Whitechapel Documents of Contemporary 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35B8E-A06E-A4B2-5A2F-3E4387D98313}"/>
              </a:ext>
            </a:extLst>
          </p:cNvPr>
          <p:cNvSpPr/>
          <p:nvPr/>
        </p:nvSpPr>
        <p:spPr>
          <a:xfrm>
            <a:off x="8984542" y="5148545"/>
            <a:ext cx="3207458" cy="170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5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364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Grace O'Driscoll</dc:creator>
  <cp:lastModifiedBy>Grace O'Driscoll</cp:lastModifiedBy>
  <cp:revision>1</cp:revision>
  <dcterms:created xsi:type="dcterms:W3CDTF">2025-12-18T09:22:03Z</dcterms:created>
  <dcterms:modified xsi:type="dcterms:W3CDTF">2026-01-16T15:10:17Z</dcterms:modified>
</cp:coreProperties>
</file>